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94" r:id="rId5"/>
    <p:sldId id="296" r:id="rId6"/>
    <p:sldId id="277" r:id="rId7"/>
    <p:sldId id="279" r:id="rId8"/>
    <p:sldId id="280" r:id="rId9"/>
    <p:sldId id="281" r:id="rId10"/>
    <p:sldId id="284" r:id="rId11"/>
    <p:sldId id="287" r:id="rId12"/>
    <p:sldId id="295" r:id="rId13"/>
    <p:sldId id="283" r:id="rId14"/>
    <p:sldId id="285" r:id="rId15"/>
    <p:sldId id="282" r:id="rId16"/>
    <p:sldId id="289" r:id="rId17"/>
    <p:sldId id="271" r:id="rId18"/>
    <p:sldId id="272" r:id="rId19"/>
    <p:sldId id="273" r:id="rId20"/>
    <p:sldId id="274" r:id="rId21"/>
    <p:sldId id="291" r:id="rId22"/>
    <p:sldId id="275" r:id="rId23"/>
    <p:sldId id="276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3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93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05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27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79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57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67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92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9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13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44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0947-B606-4872-BB78-73A0AAE7A460}" type="datetimeFigureOut">
              <a:rPr lang="es-ES" smtClean="0"/>
              <a:t>02/02/2015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68FE3-FE6D-47CB-B4E0-0FA48EE67B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62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622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 smtClean="0">
                <a:solidFill>
                  <a:schemeClr val="bg1"/>
                </a:solidFill>
              </a:rPr>
              <a:t>Una experiencia súper emplumada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0789" y="1964193"/>
            <a:ext cx="404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Conocer mas sobre la diversidad de Aves </a:t>
            </a:r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5090789" y="1594861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Objetivos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5090789" y="2380238"/>
            <a:ext cx="347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Atreves de las </a:t>
            </a:r>
            <a:r>
              <a:rPr lang="es-CL" dirty="0" err="1" smtClean="0"/>
              <a:t>fecas</a:t>
            </a:r>
            <a:r>
              <a:rPr lang="es-CL" dirty="0" smtClean="0"/>
              <a:t> ver dispersión de semillas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72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CHILE\Fotos de Aves\Turdus falcklandii\DSCN8764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5351820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12160" y="3861048"/>
            <a:ext cx="259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Zorzal</a:t>
            </a:r>
          </a:p>
          <a:p>
            <a:r>
              <a:rPr lang="es-CL" dirty="0" smtClean="0"/>
              <a:t>Austral </a:t>
            </a:r>
            <a:r>
              <a:rPr lang="es-CL" dirty="0" err="1" smtClean="0"/>
              <a:t>Thrush</a:t>
            </a:r>
            <a:endParaRPr lang="es-CL" dirty="0" smtClean="0"/>
          </a:p>
          <a:p>
            <a:r>
              <a:rPr lang="es-CL" i="1" dirty="0" err="1" smtClean="0"/>
              <a:t>Turdus</a:t>
            </a:r>
            <a:r>
              <a:rPr lang="es-CL" i="1" dirty="0" smtClean="0"/>
              <a:t> </a:t>
            </a:r>
            <a:r>
              <a:rPr lang="es-CL" i="1" dirty="0" err="1" smtClean="0"/>
              <a:t>falklandii</a:t>
            </a:r>
            <a:r>
              <a:rPr lang="es-CL" i="1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294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CHILE\Fotos de Aves\Glaucidium nanum...Austral Pygmy-Owl\Copy of DSCN0696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4896"/>
            <a:ext cx="4248472" cy="66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7202" y="3949205"/>
            <a:ext cx="2446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 smtClean="0"/>
              <a:t>Chunchito</a:t>
            </a:r>
            <a:endParaRPr lang="es-CL" dirty="0" smtClean="0"/>
          </a:p>
          <a:p>
            <a:r>
              <a:rPr lang="es-CL" dirty="0" smtClean="0"/>
              <a:t>Austral </a:t>
            </a:r>
            <a:r>
              <a:rPr lang="es-CL" dirty="0" err="1" smtClean="0"/>
              <a:t>Pygmy-Owl</a:t>
            </a:r>
            <a:endParaRPr lang="es-CL" dirty="0"/>
          </a:p>
          <a:p>
            <a:r>
              <a:rPr lang="es-CL" i="1" dirty="0" err="1" smtClean="0"/>
              <a:t>Glaucidiun</a:t>
            </a:r>
            <a:r>
              <a:rPr lang="es-CL" i="1" dirty="0" smtClean="0"/>
              <a:t> nona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2058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wner\Pictures\FOTOS\2015\NavegacionGlaciares_Enero2015\Fotos Rama\IMG_59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t="14910" r="36" b="38262"/>
          <a:stretch/>
        </p:blipFill>
        <p:spPr bwMode="auto">
          <a:xfrm>
            <a:off x="0" y="-144379"/>
            <a:ext cx="9144000" cy="285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Owner\Pictures\FOTOS\2015\NavegacionGlaciares_Enero2015\03_Caleta_Olla(SenoHolanda)\DSCN928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21579"/>
          <a:stretch/>
        </p:blipFill>
        <p:spPr bwMode="auto">
          <a:xfrm>
            <a:off x="-13302" y="2743199"/>
            <a:ext cx="91440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124000"/>
            <a:ext cx="2898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 smtClean="0"/>
              <a:t>Capturas interesantes</a:t>
            </a:r>
            <a:endParaRPr lang="es-E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63615" y="1916832"/>
            <a:ext cx="261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Picaflor Chico</a:t>
            </a:r>
          </a:p>
          <a:p>
            <a:r>
              <a:rPr lang="es-CL" i="1" dirty="0" err="1" smtClean="0"/>
              <a:t>Sephanoides</a:t>
            </a:r>
            <a:r>
              <a:rPr lang="es-CL" i="1" dirty="0" smtClean="0"/>
              <a:t> </a:t>
            </a:r>
            <a:r>
              <a:rPr lang="es-CL" i="1" dirty="0" err="1" smtClean="0"/>
              <a:t>sephanoides</a:t>
            </a:r>
            <a:endParaRPr lang="es-E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93688" y="6093296"/>
            <a:ext cx="250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err="1" smtClean="0"/>
              <a:t>Churrin</a:t>
            </a:r>
            <a:endParaRPr lang="es-CL" b="1" dirty="0" smtClean="0"/>
          </a:p>
          <a:p>
            <a:r>
              <a:rPr lang="es-CL" b="1" i="1" dirty="0" err="1" smtClean="0"/>
              <a:t>Scytalopus</a:t>
            </a:r>
            <a:r>
              <a:rPr lang="es-CL" b="1" i="1" dirty="0" smtClean="0"/>
              <a:t> </a:t>
            </a:r>
            <a:r>
              <a:rPr lang="es-CL" b="1" i="1" dirty="0" err="1" smtClean="0"/>
              <a:t>magellanicus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5321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CHILE\Fotos de Aves\Xolmis pyrope...Fire-eyed Diucon\DSCN0446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4752528" cy="657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3861048"/>
            <a:ext cx="1768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 smtClean="0"/>
              <a:t>Diucon</a:t>
            </a:r>
            <a:endParaRPr lang="es-CL" dirty="0" smtClean="0"/>
          </a:p>
          <a:p>
            <a:r>
              <a:rPr lang="es-CL" dirty="0" err="1" smtClean="0"/>
              <a:t>Fire-eyed</a:t>
            </a:r>
            <a:r>
              <a:rPr lang="es-CL" dirty="0" smtClean="0"/>
              <a:t> </a:t>
            </a:r>
            <a:r>
              <a:rPr lang="es-CL" dirty="0" err="1" smtClean="0"/>
              <a:t>Diucon</a:t>
            </a:r>
            <a:endParaRPr lang="es-CL" dirty="0" smtClean="0"/>
          </a:p>
          <a:p>
            <a:r>
              <a:rPr lang="es-CL" i="1" dirty="0" err="1" smtClean="0"/>
              <a:t>Xolmis</a:t>
            </a:r>
            <a:r>
              <a:rPr lang="es-CL" i="1" dirty="0" smtClean="0"/>
              <a:t> </a:t>
            </a:r>
            <a:r>
              <a:rPr lang="es-CL" i="1" dirty="0" err="1" smtClean="0"/>
              <a:t>pyrope</a:t>
            </a:r>
            <a:endParaRPr lang="es-CL" i="1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16292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CHILE\Fotos de Aves\Campephilus magellanicus\14MarzoGuerrico (23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815775" cy="62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886164"/>
            <a:ext cx="2670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Carpintero </a:t>
            </a:r>
            <a:r>
              <a:rPr lang="es-CL" dirty="0" smtClean="0"/>
              <a:t>negro</a:t>
            </a:r>
          </a:p>
          <a:p>
            <a:r>
              <a:rPr lang="es-CL" dirty="0" err="1" smtClean="0"/>
              <a:t>Magellanic</a:t>
            </a:r>
            <a:r>
              <a:rPr lang="es-CL" dirty="0" smtClean="0"/>
              <a:t> </a:t>
            </a:r>
            <a:r>
              <a:rPr lang="es-CL" dirty="0" err="1" smtClean="0"/>
              <a:t>Woodpecker</a:t>
            </a:r>
            <a:endParaRPr lang="es-CL" dirty="0" smtClean="0"/>
          </a:p>
          <a:p>
            <a:r>
              <a:rPr lang="es-CL" i="1" dirty="0" err="1" smtClean="0"/>
              <a:t>Campephilus</a:t>
            </a:r>
            <a:r>
              <a:rPr lang="es-CL" i="1" dirty="0" smtClean="0"/>
              <a:t> </a:t>
            </a:r>
            <a:r>
              <a:rPr lang="es-CL" i="1" dirty="0" err="1" smtClean="0"/>
              <a:t>magellanicus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2494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2737"/>
            <a:ext cx="4314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072" y="3484587"/>
            <a:ext cx="2880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 smtClean="0"/>
              <a:t>Comecebo</a:t>
            </a:r>
            <a:endParaRPr lang="es-CL" dirty="0" smtClean="0"/>
          </a:p>
          <a:p>
            <a:r>
              <a:rPr lang="es-CL" dirty="0" err="1" smtClean="0"/>
              <a:t>Withe-throated</a:t>
            </a:r>
            <a:r>
              <a:rPr lang="es-CL" dirty="0" smtClean="0"/>
              <a:t> </a:t>
            </a:r>
            <a:r>
              <a:rPr lang="es-CL" dirty="0" err="1" smtClean="0"/>
              <a:t>Treerunner</a:t>
            </a:r>
            <a:endParaRPr lang="es-CL" dirty="0"/>
          </a:p>
          <a:p>
            <a:r>
              <a:rPr lang="es-CL" i="1" dirty="0" err="1" smtClean="0"/>
              <a:t>Pygarrichas</a:t>
            </a:r>
            <a:r>
              <a:rPr lang="es-CL" i="1" dirty="0" smtClean="0"/>
              <a:t> </a:t>
            </a:r>
            <a:r>
              <a:rPr lang="es-CL" i="1" dirty="0" err="1" smtClean="0"/>
              <a:t>albogularis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1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CHILE\Fotos de Aves\Milvago Chimango\18Mar13 Bahia robalo (6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8640"/>
            <a:ext cx="3581651" cy="6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3728" y="3739488"/>
            <a:ext cx="237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Tiuque</a:t>
            </a:r>
          </a:p>
          <a:p>
            <a:r>
              <a:rPr lang="es-CL" dirty="0" smtClean="0"/>
              <a:t>Chimango </a:t>
            </a:r>
            <a:r>
              <a:rPr lang="es-CL" dirty="0" err="1" smtClean="0"/>
              <a:t>Caracara</a:t>
            </a:r>
            <a:endParaRPr lang="es-ES" dirty="0"/>
          </a:p>
          <a:p>
            <a:r>
              <a:rPr lang="es-ES" i="1" dirty="0" err="1" smtClean="0"/>
              <a:t>Milvago</a:t>
            </a:r>
            <a:r>
              <a:rPr lang="es-ES" i="1" dirty="0" smtClean="0"/>
              <a:t> chimango</a:t>
            </a:r>
            <a:r>
              <a:rPr lang="es-CL" i="1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4411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CHILE\Fotos de Aves\Larus scoresbii... Dolphin Gull\19Ene13 Punta Gusano (7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632"/>
            <a:ext cx="4248472" cy="660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68144" y="2767522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GAVIOTA AUSTRAL</a:t>
            </a:r>
            <a:endParaRPr lang="es-ES" dirty="0"/>
          </a:p>
          <a:p>
            <a:r>
              <a:rPr lang="es-ES" i="1" dirty="0" err="1"/>
              <a:t>Larus</a:t>
            </a:r>
            <a:r>
              <a:rPr lang="es-ES" i="1" dirty="0"/>
              <a:t> </a:t>
            </a:r>
            <a:r>
              <a:rPr lang="es-ES" i="1" dirty="0" err="1" smtClean="0"/>
              <a:t>scoresbii</a:t>
            </a:r>
            <a:endParaRPr lang="es-ES" i="1" dirty="0" smtClean="0"/>
          </a:p>
          <a:p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32555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CHILE\Fotos de Aves\Larus dominicanus...Kelp Gull\19Ene13Punta Gusano (9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32656"/>
            <a:ext cx="5266317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84168" y="3099980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GAVIOTA </a:t>
            </a:r>
            <a:r>
              <a:rPr lang="es-ES" dirty="0" smtClean="0"/>
              <a:t>DOMINICANA</a:t>
            </a:r>
            <a:endParaRPr lang="es-ES" dirty="0"/>
          </a:p>
          <a:p>
            <a:r>
              <a:rPr lang="es-ES" i="1" dirty="0" err="1"/>
              <a:t>Larus</a:t>
            </a:r>
            <a:r>
              <a:rPr lang="es-ES" i="1" dirty="0"/>
              <a:t> </a:t>
            </a:r>
            <a:r>
              <a:rPr lang="es-ES" i="1" dirty="0" err="1" smtClean="0"/>
              <a:t>dominicanus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4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4" y="188639"/>
            <a:ext cx="7300244" cy="457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92506" y="52129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PATO JUARJUAL</a:t>
            </a:r>
          </a:p>
          <a:p>
            <a:r>
              <a:rPr lang="es-ES" i="1" dirty="0" err="1" smtClean="0"/>
              <a:t>Lophonetta</a:t>
            </a:r>
            <a:r>
              <a:rPr lang="es-ES" i="1" dirty="0" smtClean="0"/>
              <a:t> </a:t>
            </a:r>
            <a:r>
              <a:rPr lang="es-ES" i="1" dirty="0" err="1" smtClean="0"/>
              <a:t>specularioides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26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wner\Pictures\FOTOS\2015\NavegacionGlaciares_Enero2015\02_SenoAlemania\DSCN90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19764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wner\Pictures\FOTOS\2015\NavegacionGlaciares_Enero2015\02_SenoAlemania\DSCN9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9" y="980728"/>
            <a:ext cx="8100901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wner\Pictures\FOTOS\2015\NavegacionGlaciares_Enero2015\02_SenoAlemania\DSCN90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059824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33664" y="44515"/>
            <a:ext cx="1516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err="1" smtClean="0">
                <a:solidFill>
                  <a:schemeClr val="bg1"/>
                </a:solidFill>
              </a:rPr>
              <a:t>Metodologia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CHILE\Fotos de Aves\Haematopus leucopodus...Magellanic  Oystercatcher\DSCN5539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85" y="332656"/>
            <a:ext cx="5454945" cy="62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84168" y="4077072"/>
            <a:ext cx="3059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Pilpilen</a:t>
            </a:r>
            <a:r>
              <a:rPr lang="es-ES" dirty="0" smtClean="0"/>
              <a:t> Austral</a:t>
            </a:r>
            <a:endParaRPr lang="es-ES" dirty="0"/>
          </a:p>
          <a:p>
            <a:r>
              <a:rPr lang="es-CL" i="1" dirty="0" err="1" smtClean="0"/>
              <a:t>Haematopus</a:t>
            </a:r>
            <a:r>
              <a:rPr lang="es-CL" i="1" dirty="0" smtClean="0"/>
              <a:t> </a:t>
            </a:r>
            <a:r>
              <a:rPr lang="es-CL" i="1" dirty="0" err="1"/>
              <a:t>leucopodus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02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98397" cy="5198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548680"/>
            <a:ext cx="546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 smtClean="0"/>
              <a:t>Pilpilen</a:t>
            </a:r>
            <a:r>
              <a:rPr lang="es-CL" dirty="0" smtClean="0"/>
              <a:t> Negro, </a:t>
            </a:r>
            <a:r>
              <a:rPr lang="es-CL" i="1" dirty="0" err="1" smtClean="0"/>
              <a:t>Haematopus</a:t>
            </a:r>
            <a:r>
              <a:rPr lang="es-CL" i="1" dirty="0" smtClean="0"/>
              <a:t> </a:t>
            </a:r>
            <a:r>
              <a:rPr lang="es-CL" i="1" dirty="0" err="1" smtClean="0"/>
              <a:t>ater</a:t>
            </a:r>
            <a:r>
              <a:rPr lang="es-CL" i="1" dirty="0" smtClean="0"/>
              <a:t>  </a:t>
            </a:r>
            <a:r>
              <a:rPr lang="es-CL" dirty="0" err="1" smtClean="0"/>
              <a:t>Blackish</a:t>
            </a:r>
            <a:r>
              <a:rPr lang="es-CL" dirty="0" smtClean="0"/>
              <a:t> </a:t>
            </a:r>
            <a:r>
              <a:rPr lang="es-CL" dirty="0" err="1" smtClean="0"/>
              <a:t>Oystercatcher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7339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CHILE\Fotos de Aves\Chloephaga picta...Upland (Magellan) Goose\CHLPOL-15SEP13 (1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1992"/>
            <a:ext cx="3960440" cy="63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3037279"/>
            <a:ext cx="2426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/>
              <a:t>Cainquen</a:t>
            </a:r>
          </a:p>
          <a:p>
            <a:r>
              <a:rPr lang="es-CL" sz="2400" i="1" dirty="0" smtClean="0"/>
              <a:t>Chloephaga  picta</a:t>
            </a:r>
            <a:endParaRPr lang="es-ES" sz="2400" i="1" dirty="0"/>
          </a:p>
        </p:txBody>
      </p:sp>
    </p:spTree>
    <p:extLst>
      <p:ext uri="{BB962C8B-B14F-4D97-AF65-F5344CB8AC3E}">
        <p14:creationId xmlns:p14="http://schemas.microsoft.com/office/powerpoint/2010/main" val="2097686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CHILE\Fotos de Aves\Chloephaga hybrida....Kelp Goose\Agosto2013 OBarroso. (9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2907"/>
            <a:ext cx="6914252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21756" y="3370283"/>
            <a:ext cx="197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Caranca</a:t>
            </a:r>
            <a:endParaRPr lang="es-CL" dirty="0" smtClean="0"/>
          </a:p>
          <a:p>
            <a:r>
              <a:rPr lang="es-CL" i="1" dirty="0" smtClean="0"/>
              <a:t>Chloephaga </a:t>
            </a:r>
            <a:r>
              <a:rPr lang="es-CL" i="1" dirty="0" err="1" smtClean="0"/>
              <a:t>hybrida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79463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Fotos Rama\IMG_588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-6506" r="-419" b="22773"/>
          <a:stretch/>
        </p:blipFill>
        <p:spPr bwMode="auto">
          <a:xfrm>
            <a:off x="1547664" y="3164304"/>
            <a:ext cx="6084168" cy="3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6" y="192732"/>
            <a:ext cx="4283968" cy="3212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37765"/>
            <a:ext cx="3653016" cy="3167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0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181330"/>
            <a:ext cx="3094519" cy="2062400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95" y="19252"/>
            <a:ext cx="3114505" cy="2075721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934976" cy="207572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7" y="2094973"/>
            <a:ext cx="2981993" cy="223649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1468"/>
            <a:ext cx="3094519" cy="232088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81" y="3676986"/>
            <a:ext cx="3950851" cy="29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Owner\Pictures\Fotos de Aves\Mejores\Elaeniaalbiceps_ONotro_FEB14-OBarroso (5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5" r="13844"/>
          <a:stretch/>
        </p:blipFill>
        <p:spPr bwMode="auto">
          <a:xfrm>
            <a:off x="288758" y="260648"/>
            <a:ext cx="5727031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4208" y="3717032"/>
            <a:ext cx="2246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Fio </a:t>
            </a:r>
            <a:r>
              <a:rPr lang="es-CL" dirty="0" err="1" smtClean="0"/>
              <a:t>fio</a:t>
            </a:r>
            <a:endParaRPr lang="es-CL" dirty="0" smtClean="0"/>
          </a:p>
          <a:p>
            <a:r>
              <a:rPr lang="es-CL" dirty="0" err="1" smtClean="0"/>
              <a:t>Withe-crested</a:t>
            </a:r>
            <a:r>
              <a:rPr lang="es-CL" dirty="0" smtClean="0"/>
              <a:t> </a:t>
            </a:r>
            <a:r>
              <a:rPr lang="es-CL" dirty="0" err="1" smtClean="0"/>
              <a:t>Elaenia</a:t>
            </a:r>
            <a:endParaRPr lang="es-CL" dirty="0" smtClean="0"/>
          </a:p>
          <a:p>
            <a:r>
              <a:rPr lang="es-CL" i="1" dirty="0" err="1" smtClean="0"/>
              <a:t>Elaenia</a:t>
            </a:r>
            <a:r>
              <a:rPr lang="es-CL" i="1" dirty="0" smtClean="0"/>
              <a:t> </a:t>
            </a:r>
            <a:r>
              <a:rPr lang="es-CL" i="1" dirty="0" err="1" smtClean="0"/>
              <a:t>albiceps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357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CHILE\Fotos de Aves\Cinclodes patagonicus...Churrete\DSCN96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517607" cy="6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3962852"/>
            <a:ext cx="2282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Churrete chico</a:t>
            </a:r>
          </a:p>
          <a:p>
            <a:r>
              <a:rPr lang="es-CL" dirty="0" smtClean="0"/>
              <a:t>Grey-</a:t>
            </a:r>
            <a:r>
              <a:rPr lang="es-CL" dirty="0" err="1" smtClean="0"/>
              <a:t>flanked</a:t>
            </a:r>
            <a:r>
              <a:rPr lang="es-CL" dirty="0" smtClean="0"/>
              <a:t> </a:t>
            </a:r>
            <a:r>
              <a:rPr lang="es-CL" dirty="0" err="1" smtClean="0"/>
              <a:t>Oustaleti</a:t>
            </a:r>
            <a:endParaRPr lang="es-CL" dirty="0" smtClean="0"/>
          </a:p>
          <a:p>
            <a:r>
              <a:rPr lang="es-CL" i="1" dirty="0" err="1" smtClean="0"/>
              <a:t>Cinclodes</a:t>
            </a:r>
            <a:r>
              <a:rPr lang="es-CL" i="1" dirty="0" smtClean="0"/>
              <a:t> </a:t>
            </a:r>
            <a:r>
              <a:rPr lang="es-CL" i="1" dirty="0" err="1" smtClean="0"/>
              <a:t>oustaleti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3237418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HILE\Fotos de Aves\Anairetes parulus\Copy of DSCN3763 - Copy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9016"/>
            <a:ext cx="4973141" cy="65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80112" y="3752166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 smtClean="0"/>
              <a:t>Cachudito</a:t>
            </a:r>
            <a:endParaRPr lang="es-CL" dirty="0" smtClean="0"/>
          </a:p>
          <a:p>
            <a:r>
              <a:rPr lang="es-CL" dirty="0" err="1" smtClean="0"/>
              <a:t>Tufted</a:t>
            </a:r>
            <a:r>
              <a:rPr lang="es-CL" dirty="0" smtClean="0"/>
              <a:t> </a:t>
            </a:r>
            <a:r>
              <a:rPr lang="es-CL" dirty="0" err="1" smtClean="0"/>
              <a:t>Tit-Tyrant</a:t>
            </a:r>
            <a:endParaRPr lang="es-CL" dirty="0"/>
          </a:p>
          <a:p>
            <a:r>
              <a:rPr lang="es-CL" i="1" dirty="0" err="1" smtClean="0"/>
              <a:t>Anairetes</a:t>
            </a:r>
            <a:r>
              <a:rPr lang="es-CL" i="1" dirty="0" smtClean="0"/>
              <a:t> </a:t>
            </a:r>
            <a:r>
              <a:rPr lang="es-CL" i="1" dirty="0" err="1" smtClean="0"/>
              <a:t>parulus</a:t>
            </a:r>
            <a:r>
              <a:rPr lang="es-CL" i="1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27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CHILE\Fotos de Aves\Aphrastura spinicauda...Thorn-tailed Rayadito\DSCN1518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6075"/>
            <a:ext cx="5589587" cy="616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83989" y="3861048"/>
            <a:ext cx="2420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Rayadito</a:t>
            </a:r>
          </a:p>
          <a:p>
            <a:r>
              <a:rPr lang="es-CL" dirty="0" err="1" smtClean="0"/>
              <a:t>Thorn-tailed</a:t>
            </a:r>
            <a:r>
              <a:rPr lang="es-CL" dirty="0" smtClean="0"/>
              <a:t> Rayadito</a:t>
            </a:r>
            <a:endParaRPr lang="es-CL" dirty="0"/>
          </a:p>
          <a:p>
            <a:r>
              <a:rPr lang="es-CL" i="1" dirty="0" err="1" smtClean="0"/>
              <a:t>Aphrastura</a:t>
            </a:r>
            <a:r>
              <a:rPr lang="es-CL" i="1" dirty="0" smtClean="0"/>
              <a:t> </a:t>
            </a:r>
            <a:r>
              <a:rPr lang="es-CL" i="1" dirty="0" err="1" smtClean="0"/>
              <a:t>spinicauda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840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CHILE\Fotos de Aves\Phrygilus patagonicus...Patagonian Sierra-Finch\Omora Notro Ene2014 (2) -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8212"/>
            <a:ext cx="4397188" cy="63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3645024"/>
            <a:ext cx="237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 smtClean="0"/>
              <a:t>Cometocino</a:t>
            </a:r>
            <a:endParaRPr lang="es-CL" dirty="0" smtClean="0"/>
          </a:p>
          <a:p>
            <a:r>
              <a:rPr lang="es-CL" dirty="0" err="1" smtClean="0"/>
              <a:t>Patagonian</a:t>
            </a:r>
            <a:r>
              <a:rPr lang="es-CL" dirty="0" smtClean="0"/>
              <a:t> Sierra-</a:t>
            </a:r>
            <a:r>
              <a:rPr lang="es-CL" dirty="0" err="1" smtClean="0"/>
              <a:t>Finch</a:t>
            </a:r>
            <a:endParaRPr lang="es-CL" dirty="0" smtClean="0"/>
          </a:p>
          <a:p>
            <a:r>
              <a:rPr lang="es-CL" i="1" dirty="0" err="1" smtClean="0"/>
              <a:t>Phrygilus</a:t>
            </a:r>
            <a:r>
              <a:rPr lang="es-CL" i="1" dirty="0" smtClean="0"/>
              <a:t> </a:t>
            </a:r>
            <a:r>
              <a:rPr lang="es-CL" i="1" dirty="0" err="1" smtClean="0"/>
              <a:t>patagonicus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2850848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117</Words>
  <Application>Microsoft Office PowerPoint</Application>
  <PresentationFormat>On-screen Show (4:3)</PresentationFormat>
  <Paragraphs>56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OBarroso</dc:creator>
  <cp:lastModifiedBy>OBarroso</cp:lastModifiedBy>
  <cp:revision>28</cp:revision>
  <dcterms:created xsi:type="dcterms:W3CDTF">2014-12-17T14:28:10Z</dcterms:created>
  <dcterms:modified xsi:type="dcterms:W3CDTF">2015-02-02T22:16:11Z</dcterms:modified>
</cp:coreProperties>
</file>